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1"/>
  </p:notesMasterIdLst>
  <p:handoutMasterIdLst>
    <p:handoutMasterId r:id="rId12"/>
  </p:handoutMasterIdLst>
  <p:sldIdLst>
    <p:sldId id="410" r:id="rId5"/>
    <p:sldId id="409" r:id="rId6"/>
    <p:sldId id="412" r:id="rId7"/>
    <p:sldId id="413" r:id="rId8"/>
    <p:sldId id="404" r:id="rId9"/>
    <p:sldId id="41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B3094-56D2-4322-ACBC-95531F600902}" v="29" dt="2025-04-15T18:14:43.612"/>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552" autoAdjust="0"/>
  </p:normalViewPr>
  <p:slideViewPr>
    <p:cSldViewPr snapToGrid="0">
      <p:cViewPr varScale="1">
        <p:scale>
          <a:sx n="43" d="100"/>
          <a:sy n="43" d="100"/>
        </p:scale>
        <p:origin x="157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Shotick" userId="/v+3g2m62IBhrU72GTvdZfazKgC+7vf66zVIZQSf2ZE=" providerId="None" clId="Web-{8F8B3094-56D2-4322-ACBC-95531F600902}"/>
    <pc:docChg chg="modSld">
      <pc:chgData name="Kimberly Shotick" userId="/v+3g2m62IBhrU72GTvdZfazKgC+7vf66zVIZQSf2ZE=" providerId="None" clId="Web-{8F8B3094-56D2-4322-ACBC-95531F600902}" dt="2025-04-15T18:14:43.612" v="23" actId="1076"/>
      <pc:docMkLst>
        <pc:docMk/>
      </pc:docMkLst>
      <pc:sldChg chg="addSp modSp">
        <pc:chgData name="Kimberly Shotick" userId="/v+3g2m62IBhrU72GTvdZfazKgC+7vf66zVIZQSf2ZE=" providerId="None" clId="Web-{8F8B3094-56D2-4322-ACBC-95531F600902}" dt="2025-04-15T18:14:43.612" v="23" actId="1076"/>
        <pc:sldMkLst>
          <pc:docMk/>
          <pc:sldMk cId="1432400148" sldId="413"/>
        </pc:sldMkLst>
        <pc:spChg chg="mod">
          <ac:chgData name="Kimberly Shotick" userId="/v+3g2m62IBhrU72GTvdZfazKgC+7vf66zVIZQSf2ZE=" providerId="None" clId="Web-{8F8B3094-56D2-4322-ACBC-95531F600902}" dt="2025-04-15T18:14:41.269" v="22" actId="20577"/>
          <ac:spMkLst>
            <pc:docMk/>
            <pc:sldMk cId="1432400148" sldId="413"/>
            <ac:spMk id="7" creationId="{42485E76-5778-A300-C33B-1EC0B0E266B6}"/>
          </ac:spMkLst>
        </pc:spChg>
        <pc:picChg chg="add mod">
          <ac:chgData name="Kimberly Shotick" userId="/v+3g2m62IBhrU72GTvdZfazKgC+7vf66zVIZQSf2ZE=" providerId="None" clId="Web-{8F8B3094-56D2-4322-ACBC-95531F600902}" dt="2025-04-15T18:14:43.612" v="23" actId="1076"/>
          <ac:picMkLst>
            <pc:docMk/>
            <pc:sldMk cId="1432400148" sldId="413"/>
            <ac:picMk id="3" creationId="{71F7E398-CE1A-1961-F877-DB3AC8AB88D2}"/>
          </ac:picMkLst>
        </pc:picChg>
      </pc:sldChg>
    </pc:docChg>
  </pc:docChgLst>
  <pc:docChgLst>
    <pc:chgData name="Amy Maroso" userId="Az5yLolOR4cW3qPdcfmeHffS/Tvbv5eqkAzn2a9xq8I=" providerId="None" clId="Web-{3778D69D-97BC-44D2-A943-8D5586D69DB4}"/>
    <pc:docChg chg="modSld">
      <pc:chgData name="Amy Maroso" userId="Az5yLolOR4cW3qPdcfmeHffS/Tvbv5eqkAzn2a9xq8I=" providerId="None" clId="Web-{3778D69D-97BC-44D2-A943-8D5586D69DB4}" dt="2025-03-26T14:38:37.032" v="1"/>
      <pc:docMkLst>
        <pc:docMk/>
      </pc:docMkLst>
      <pc:sldChg chg="modSp">
        <pc:chgData name="Amy Maroso" userId="Az5yLolOR4cW3qPdcfmeHffS/Tvbv5eqkAzn2a9xq8I=" providerId="None" clId="Web-{3778D69D-97BC-44D2-A943-8D5586D69DB4}" dt="2025-03-26T14:38:37.032" v="1"/>
        <pc:sldMkLst>
          <pc:docMk/>
          <pc:sldMk cId="1432400148" sldId="413"/>
        </pc:sldMkLst>
        <pc:graphicFrameChg chg="mod modGraphic">
          <ac:chgData name="Amy Maroso" userId="Az5yLolOR4cW3qPdcfmeHffS/Tvbv5eqkAzn2a9xq8I=" providerId="None" clId="Web-{3778D69D-97BC-44D2-A943-8D5586D69DB4}" dt="2025-03-26T14:38:37.032" v="1"/>
          <ac:graphicFrameMkLst>
            <pc:docMk/>
            <pc:sldMk cId="1432400148" sldId="413"/>
            <ac:graphicFrameMk id="6" creationId="{CD8D8A33-B7E6-74E0-030A-21D76BB797AE}"/>
          </ac:graphicFrameMkLst>
        </pc:graphicFrameChg>
      </pc:sldChg>
    </pc:docChg>
  </pc:docChgLst>
  <pc:docChgLst>
    <pc:chgData name="Kimberly Shotick" userId="/v+3g2m62IBhrU72GTvdZfazKgC+7vf66zVIZQSf2ZE=" providerId="None" clId="Web-{FCC7EE11-38FB-4F91-BED5-6587C431CE38}"/>
    <pc:docChg chg="addSld modSld">
      <pc:chgData name="Kimberly Shotick" userId="/v+3g2m62IBhrU72GTvdZfazKgC+7vf66zVIZQSf2ZE=" providerId="None" clId="Web-{FCC7EE11-38FB-4F91-BED5-6587C431CE38}" dt="2025-04-07T16:18:01.128" v="688"/>
      <pc:docMkLst>
        <pc:docMk/>
      </pc:docMkLst>
      <pc:sldChg chg="addSp delSp modSp modNotes">
        <pc:chgData name="Kimberly Shotick" userId="/v+3g2m62IBhrU72GTvdZfazKgC+7vf66zVIZQSf2ZE=" providerId="None" clId="Web-{FCC7EE11-38FB-4F91-BED5-6587C431CE38}" dt="2025-04-07T16:16:01.159" v="603"/>
        <pc:sldMkLst>
          <pc:docMk/>
          <pc:sldMk cId="1850768898" sldId="404"/>
        </pc:sldMkLst>
        <pc:spChg chg="mod">
          <ac:chgData name="Kimberly Shotick" userId="/v+3g2m62IBhrU72GTvdZfazKgC+7vf66zVIZQSf2ZE=" providerId="None" clId="Web-{FCC7EE11-38FB-4F91-BED5-6587C431CE38}" dt="2025-04-07T16:08:44.203" v="479" actId="14100"/>
          <ac:spMkLst>
            <pc:docMk/>
            <pc:sldMk cId="1850768898" sldId="404"/>
            <ac:spMk id="3" creationId="{4096FB3A-B62C-3DAB-4FD1-B4EBDD650AEF}"/>
          </ac:spMkLst>
        </pc:spChg>
        <pc:spChg chg="add del mod">
          <ac:chgData name="Kimberly Shotick" userId="/v+3g2m62IBhrU72GTvdZfazKgC+7vf66zVIZQSf2ZE=" providerId="None" clId="Web-{FCC7EE11-38FB-4F91-BED5-6587C431CE38}" dt="2025-04-07T16:08:30.734" v="475"/>
          <ac:spMkLst>
            <pc:docMk/>
            <pc:sldMk cId="1850768898" sldId="404"/>
            <ac:spMk id="4" creationId="{43E198AA-251D-4446-30C4-8F2FA7F6A72C}"/>
          </ac:spMkLst>
        </pc:spChg>
        <pc:spChg chg="add del mod">
          <ac:chgData name="Kimberly Shotick" userId="/v+3g2m62IBhrU72GTvdZfazKgC+7vf66zVIZQSf2ZE=" providerId="None" clId="Web-{FCC7EE11-38FB-4F91-BED5-6587C431CE38}" dt="2025-04-07T16:03:55.560" v="418"/>
          <ac:spMkLst>
            <pc:docMk/>
            <pc:sldMk cId="1850768898" sldId="404"/>
            <ac:spMk id="6" creationId="{310CE7EC-3922-57CA-F976-A50CDB6CF884}"/>
          </ac:spMkLst>
        </pc:spChg>
        <pc:spChg chg="add del mod">
          <ac:chgData name="Kimberly Shotick" userId="/v+3g2m62IBhrU72GTvdZfazKgC+7vf66zVIZQSf2ZE=" providerId="None" clId="Web-{FCC7EE11-38FB-4F91-BED5-6587C431CE38}" dt="2025-04-07T16:08:41.796" v="478"/>
          <ac:spMkLst>
            <pc:docMk/>
            <pc:sldMk cId="1850768898" sldId="404"/>
            <ac:spMk id="8" creationId="{112BB74F-6424-5B73-A836-D7FFF4D0FF4E}"/>
          </ac:spMkLst>
        </pc:spChg>
      </pc:sldChg>
      <pc:sldChg chg="delSp modSp modNotes">
        <pc:chgData name="Kimberly Shotick" userId="/v+3g2m62IBhrU72GTvdZfazKgC+7vf66zVIZQSf2ZE=" providerId="None" clId="Web-{FCC7EE11-38FB-4F91-BED5-6587C431CE38}" dt="2025-04-07T15:59:18.230" v="234"/>
        <pc:sldMkLst>
          <pc:docMk/>
          <pc:sldMk cId="2249372667" sldId="409"/>
        </pc:sldMkLst>
        <pc:spChg chg="mod">
          <ac:chgData name="Kimberly Shotick" userId="/v+3g2m62IBhrU72GTvdZfazKgC+7vf66zVIZQSf2ZE=" providerId="None" clId="Web-{FCC7EE11-38FB-4F91-BED5-6587C431CE38}" dt="2025-04-07T15:28:30.247" v="96" actId="20577"/>
          <ac:spMkLst>
            <pc:docMk/>
            <pc:sldMk cId="2249372667" sldId="409"/>
            <ac:spMk id="3" creationId="{9C37279A-330D-886F-340D-494A5005E5FC}"/>
          </ac:spMkLst>
        </pc:spChg>
        <pc:spChg chg="del mod">
          <ac:chgData name="Kimberly Shotick" userId="/v+3g2m62IBhrU72GTvdZfazKgC+7vf66zVIZQSf2ZE=" providerId="None" clId="Web-{FCC7EE11-38FB-4F91-BED5-6587C431CE38}" dt="2025-04-07T15:07:01.394" v="5"/>
          <ac:spMkLst>
            <pc:docMk/>
            <pc:sldMk cId="2249372667" sldId="409"/>
            <ac:spMk id="16" creationId="{BD6B35CB-40D5-F000-5DF8-7E3804B9FFAC}"/>
          </ac:spMkLst>
        </pc:spChg>
      </pc:sldChg>
      <pc:sldChg chg="modNotes">
        <pc:chgData name="Kimberly Shotick" userId="/v+3g2m62IBhrU72GTvdZfazKgC+7vf66zVIZQSf2ZE=" providerId="None" clId="Web-{FCC7EE11-38FB-4F91-BED5-6587C431CE38}" dt="2025-04-07T15:59:24.777" v="235"/>
        <pc:sldMkLst>
          <pc:docMk/>
          <pc:sldMk cId="3390304222" sldId="410"/>
        </pc:sldMkLst>
      </pc:sldChg>
      <pc:sldChg chg="addSp delSp modSp modNotes">
        <pc:chgData name="Kimberly Shotick" userId="/v+3g2m62IBhrU72GTvdZfazKgC+7vf66zVIZQSf2ZE=" providerId="None" clId="Web-{FCC7EE11-38FB-4F91-BED5-6587C431CE38}" dt="2025-04-07T16:00:12.449" v="238"/>
        <pc:sldMkLst>
          <pc:docMk/>
          <pc:sldMk cId="953643302" sldId="412"/>
        </pc:sldMkLst>
        <pc:spChg chg="mod">
          <ac:chgData name="Kimberly Shotick" userId="/v+3g2m62IBhrU72GTvdZfazKgC+7vf66zVIZQSf2ZE=" providerId="None" clId="Web-{FCC7EE11-38FB-4F91-BED5-6587C431CE38}" dt="2025-04-07T15:08:04.597" v="13" actId="20577"/>
          <ac:spMkLst>
            <pc:docMk/>
            <pc:sldMk cId="953643302" sldId="412"/>
            <ac:spMk id="2" creationId="{3E04ECC4-7722-3E72-0B08-D25474A84161}"/>
          </ac:spMkLst>
        </pc:spChg>
        <pc:spChg chg="add del mod">
          <ac:chgData name="Kimberly Shotick" userId="/v+3g2m62IBhrU72GTvdZfazKgC+7vf66zVIZQSf2ZE=" providerId="None" clId="Web-{FCC7EE11-38FB-4F91-BED5-6587C431CE38}" dt="2025-04-07T15:10:44.770" v="20"/>
          <ac:spMkLst>
            <pc:docMk/>
            <pc:sldMk cId="953643302" sldId="412"/>
            <ac:spMk id="3" creationId="{635D9F02-6E06-C8DC-AEA7-EC7EC8F5F937}"/>
          </ac:spMkLst>
        </pc:spChg>
        <pc:graphicFrameChg chg="add mod modGraphic">
          <ac:chgData name="Kimberly Shotick" userId="/v+3g2m62IBhrU72GTvdZfazKgC+7vf66zVIZQSf2ZE=" providerId="None" clId="Web-{FCC7EE11-38FB-4F91-BED5-6587C431CE38}" dt="2025-04-07T15:27:51.746" v="91" actId="1076"/>
          <ac:graphicFrameMkLst>
            <pc:docMk/>
            <pc:sldMk cId="953643302" sldId="412"/>
            <ac:graphicFrameMk id="4" creationId="{EBBF371B-C8CA-2B78-4923-1D26DC85B190}"/>
          </ac:graphicFrameMkLst>
        </pc:graphicFrameChg>
        <pc:graphicFrameChg chg="del">
          <ac:chgData name="Kimberly Shotick" userId="/v+3g2m62IBhrU72GTvdZfazKgC+7vf66zVIZQSf2ZE=" providerId="None" clId="Web-{FCC7EE11-38FB-4F91-BED5-6587C431CE38}" dt="2025-04-07T15:08:00.191" v="6"/>
          <ac:graphicFrameMkLst>
            <pc:docMk/>
            <pc:sldMk cId="953643302" sldId="412"/>
            <ac:graphicFrameMk id="6" creationId="{B3625B81-3110-E8BD-BFED-A9F46DEFFEAF}"/>
          </ac:graphicFrameMkLst>
        </pc:graphicFrameChg>
      </pc:sldChg>
      <pc:sldChg chg="addSp delSp modSp modNotes">
        <pc:chgData name="Kimberly Shotick" userId="/v+3g2m62IBhrU72GTvdZfazKgC+7vf66zVIZQSf2ZE=" providerId="None" clId="Web-{FCC7EE11-38FB-4F91-BED5-6587C431CE38}" dt="2025-04-07T16:02:55.044" v="414"/>
        <pc:sldMkLst>
          <pc:docMk/>
          <pc:sldMk cId="1432400148" sldId="413"/>
        </pc:sldMkLst>
        <pc:spChg chg="mod">
          <ac:chgData name="Kimberly Shotick" userId="/v+3g2m62IBhrU72GTvdZfazKgC+7vf66zVIZQSf2ZE=" providerId="None" clId="Web-{FCC7EE11-38FB-4F91-BED5-6587C431CE38}" dt="2025-04-07T15:32:22.218" v="112" actId="20577"/>
          <ac:spMkLst>
            <pc:docMk/>
            <pc:sldMk cId="1432400148" sldId="413"/>
            <ac:spMk id="2" creationId="{70315F11-5A5C-B35E-61E1-0519D124892B}"/>
          </ac:spMkLst>
        </pc:spChg>
        <pc:spChg chg="add del">
          <ac:chgData name="Kimberly Shotick" userId="/v+3g2m62IBhrU72GTvdZfazKgC+7vf66zVIZQSf2ZE=" providerId="None" clId="Web-{FCC7EE11-38FB-4F91-BED5-6587C431CE38}" dt="2025-04-07T15:28:23.700" v="94"/>
          <ac:spMkLst>
            <pc:docMk/>
            <pc:sldMk cId="1432400148" sldId="413"/>
            <ac:spMk id="3" creationId="{1CE698AC-3946-EB58-C255-21A684D4AEA7}"/>
          </ac:spMkLst>
        </pc:spChg>
        <pc:spChg chg="add del mod">
          <ac:chgData name="Kimberly Shotick" userId="/v+3g2m62IBhrU72GTvdZfazKgC+7vf66zVIZQSf2ZE=" providerId="None" clId="Web-{FCC7EE11-38FB-4F91-BED5-6587C431CE38}" dt="2025-04-07T15:30:45.545" v="109"/>
          <ac:spMkLst>
            <pc:docMk/>
            <pc:sldMk cId="1432400148" sldId="413"/>
            <ac:spMk id="4" creationId="{C14A64FD-4AE5-32FF-4556-AC2CEC0EEB00}"/>
          </ac:spMkLst>
        </pc:spChg>
        <pc:spChg chg="add mod">
          <ac:chgData name="Kimberly Shotick" userId="/v+3g2m62IBhrU72GTvdZfazKgC+7vf66zVIZQSf2ZE=" providerId="None" clId="Web-{FCC7EE11-38FB-4F91-BED5-6587C431CE38}" dt="2025-04-07T15:36:25.876" v="130" actId="1076"/>
          <ac:spMkLst>
            <pc:docMk/>
            <pc:sldMk cId="1432400148" sldId="413"/>
            <ac:spMk id="7" creationId="{42485E76-5778-A300-C33B-1EC0B0E266B6}"/>
          </ac:spMkLst>
        </pc:spChg>
        <pc:spChg chg="add mod">
          <ac:chgData name="Kimberly Shotick" userId="/v+3g2m62IBhrU72GTvdZfazKgC+7vf66zVIZQSf2ZE=" providerId="None" clId="Web-{FCC7EE11-38FB-4F91-BED5-6587C431CE38}" dt="2025-04-07T15:42:06.488" v="198" actId="20577"/>
          <ac:spMkLst>
            <pc:docMk/>
            <pc:sldMk cId="1432400148" sldId="413"/>
            <ac:spMk id="11" creationId="{18224184-1FB8-91BF-0D34-12ACC5D5F6DB}"/>
          </ac:spMkLst>
        </pc:spChg>
        <pc:graphicFrameChg chg="del">
          <ac:chgData name="Kimberly Shotick" userId="/v+3g2m62IBhrU72GTvdZfazKgC+7vf66zVIZQSf2ZE=" providerId="None" clId="Web-{FCC7EE11-38FB-4F91-BED5-6587C431CE38}" dt="2025-04-07T15:28:00.872" v="92"/>
          <ac:graphicFrameMkLst>
            <pc:docMk/>
            <pc:sldMk cId="1432400148" sldId="413"/>
            <ac:graphicFrameMk id="6" creationId="{CD8D8A33-B7E6-74E0-030A-21D76BB797AE}"/>
          </ac:graphicFrameMkLst>
        </pc:graphicFrameChg>
        <pc:picChg chg="add mod">
          <ac:chgData name="Kimberly Shotick" userId="/v+3g2m62IBhrU72GTvdZfazKgC+7vf66zVIZQSf2ZE=" providerId="None" clId="Web-{FCC7EE11-38FB-4F91-BED5-6587C431CE38}" dt="2025-04-07T15:36:27.391" v="131" actId="1076"/>
          <ac:picMkLst>
            <pc:docMk/>
            <pc:sldMk cId="1432400148" sldId="413"/>
            <ac:picMk id="5" creationId="{18CBEEF0-6869-23BB-EE7D-C4CC193B1375}"/>
          </ac:picMkLst>
        </pc:picChg>
        <pc:picChg chg="add mod">
          <ac:chgData name="Kimberly Shotick" userId="/v+3g2m62IBhrU72GTvdZfazKgC+7vf66zVIZQSf2ZE=" providerId="None" clId="Web-{FCC7EE11-38FB-4F91-BED5-6587C431CE38}" dt="2025-04-07T15:41:04.769" v="162" actId="1076"/>
          <ac:picMkLst>
            <pc:docMk/>
            <pc:sldMk cId="1432400148" sldId="413"/>
            <ac:picMk id="10" creationId="{07BE54DC-2E2F-164C-D091-3724C56C3DBC}"/>
          </ac:picMkLst>
        </pc:picChg>
        <pc:cxnChg chg="add del">
          <ac:chgData name="Kimberly Shotick" userId="/v+3g2m62IBhrU72GTvdZfazKgC+7vf66zVIZQSf2ZE=" providerId="None" clId="Web-{FCC7EE11-38FB-4F91-BED5-6587C431CE38}" dt="2025-04-07T15:37:20.861" v="133"/>
          <ac:cxnSpMkLst>
            <pc:docMk/>
            <pc:sldMk cId="1432400148" sldId="413"/>
            <ac:cxnSpMk id="8" creationId="{61C1E5C5-B34E-87DE-EB84-87B033134735}"/>
          </ac:cxnSpMkLst>
        </pc:cxnChg>
        <pc:cxnChg chg="add del mod">
          <ac:chgData name="Kimberly Shotick" userId="/v+3g2m62IBhrU72GTvdZfazKgC+7vf66zVIZQSf2ZE=" providerId="None" clId="Web-{FCC7EE11-38FB-4F91-BED5-6587C431CE38}" dt="2025-04-07T15:37:42.267" v="136"/>
          <ac:cxnSpMkLst>
            <pc:docMk/>
            <pc:sldMk cId="1432400148" sldId="413"/>
            <ac:cxnSpMk id="9" creationId="{8A7CD6D3-C317-18C6-8012-F626E0434E21}"/>
          </ac:cxnSpMkLst>
        </pc:cxnChg>
      </pc:sldChg>
      <pc:sldChg chg="modSp add replId modNotes">
        <pc:chgData name="Kimberly Shotick" userId="/v+3g2m62IBhrU72GTvdZfazKgC+7vf66zVIZQSf2ZE=" providerId="None" clId="Web-{FCC7EE11-38FB-4F91-BED5-6587C431CE38}" dt="2025-04-07T16:18:01.128" v="688"/>
        <pc:sldMkLst>
          <pc:docMk/>
          <pc:sldMk cId="1651059024" sldId="414"/>
        </pc:sldMkLst>
        <pc:spChg chg="mod">
          <ac:chgData name="Kimberly Shotick" userId="/v+3g2m62IBhrU72GTvdZfazKgC+7vf66zVIZQSf2ZE=" providerId="None" clId="Web-{FCC7EE11-38FB-4F91-BED5-6587C431CE38}" dt="2025-04-07T16:08:16.374" v="472" actId="20577"/>
          <ac:spMkLst>
            <pc:docMk/>
            <pc:sldMk cId="1651059024" sldId="414"/>
            <ac:spMk id="3" creationId="{825E41DA-ADC4-7755-9ECF-15700A95899F}"/>
          </ac:spMkLst>
        </pc:spChg>
        <pc:spChg chg="mod">
          <ac:chgData name="Kimberly Shotick" userId="/v+3g2m62IBhrU72GTvdZfazKgC+7vf66zVIZQSf2ZE=" providerId="None" clId="Web-{FCC7EE11-38FB-4F91-BED5-6587C431CE38}" dt="2025-04-07T16:08:20.656" v="474" actId="20577"/>
          <ac:spMkLst>
            <pc:docMk/>
            <pc:sldMk cId="1651059024" sldId="414"/>
            <ac:spMk id="4" creationId="{F9AA5859-7889-B639-B9F7-1226E4C769A9}"/>
          </ac:spMkLst>
        </pc:spChg>
      </pc:sldChg>
    </pc:docChg>
  </pc:docChgLst>
  <pc:docChgLst>
    <pc:chgData name="Kimberly Shotick" userId="/v+3g2m62IBhrU72GTvdZfazKgC+7vf66zVIZQSf2ZE=" providerId="None" clId="Web-{F74409AE-D9D6-498C-BBC1-4D95871CCDD1}"/>
    <pc:docChg chg="modSld">
      <pc:chgData name="Kimberly Shotick" userId="/v+3g2m62IBhrU72GTvdZfazKgC+7vf66zVIZQSf2ZE=" providerId="None" clId="Web-{F74409AE-D9D6-498C-BBC1-4D95871CCDD1}" dt="2025-04-07T16:19:12.532" v="8" actId="20577"/>
      <pc:docMkLst>
        <pc:docMk/>
      </pc:docMkLst>
      <pc:sldChg chg="modSp">
        <pc:chgData name="Kimberly Shotick" userId="/v+3g2m62IBhrU72GTvdZfazKgC+7vf66zVIZQSf2ZE=" providerId="None" clId="Web-{F74409AE-D9D6-498C-BBC1-4D95871CCDD1}" dt="2025-04-07T16:19:12.532" v="8" actId="20577"/>
        <pc:sldMkLst>
          <pc:docMk/>
          <pc:sldMk cId="953643302" sldId="412"/>
        </pc:sldMkLst>
        <pc:graphicFrameChg chg="modGraphic">
          <ac:chgData name="Kimberly Shotick" userId="/v+3g2m62IBhrU72GTvdZfazKgC+7vf66zVIZQSf2ZE=" providerId="None" clId="Web-{F74409AE-D9D6-498C-BBC1-4D95871CCDD1}" dt="2025-04-07T16:19:12.532" v="8" actId="20577"/>
          <ac:graphicFrameMkLst>
            <pc:docMk/>
            <pc:sldMk cId="953643302" sldId="412"/>
            <ac:graphicFrameMk id="4" creationId="{EBBF371B-C8CA-2B78-4923-1D26DC85B190}"/>
          </ac:graphicFrameMkLst>
        </pc:graphicFrameChg>
      </pc:sldChg>
    </pc:docChg>
  </pc:docChgLst>
  <pc:docChgLst>
    <pc:chgData clId="Web-{8F8B3094-56D2-4322-ACBC-95531F600902}"/>
    <pc:docChg chg="modSld">
      <pc:chgData name="" userId="" providerId="" clId="Web-{8F8B3094-56D2-4322-ACBC-95531F600902}" dt="2025-04-15T18:11:52.689" v="0" actId="20577"/>
      <pc:docMkLst>
        <pc:docMk/>
      </pc:docMkLst>
      <pc:sldChg chg="modSp">
        <pc:chgData name="" userId="" providerId="" clId="Web-{8F8B3094-56D2-4322-ACBC-95531F600902}" dt="2025-04-15T18:11:52.689" v="0" actId="20577"/>
        <pc:sldMkLst>
          <pc:docMk/>
          <pc:sldMk cId="1432400148" sldId="413"/>
        </pc:sldMkLst>
        <pc:spChg chg="mod">
          <ac:chgData name="" userId="" providerId="" clId="Web-{8F8B3094-56D2-4322-ACBC-95531F600902}" dt="2025-04-15T18:11:52.689" v="0" actId="20577"/>
          <ac:spMkLst>
            <pc:docMk/>
            <pc:sldMk cId="1432400148" sldId="413"/>
            <ac:spMk id="7" creationId="{42485E76-5778-A300-C33B-1EC0B0E266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B14E9-AD52-472F-BAB2-B36C5EB6EE2A}"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en-US"/>
        </a:p>
      </dgm:t>
    </dgm:pt>
    <dgm:pt modelId="{7A7C9AA3-3C2C-4AA3-9770-51A0D79ACE39}">
      <dgm:prSet phldrT="[Text]" phldr="0"/>
      <dgm:spPr/>
      <dgm:t>
        <a:bodyPr/>
        <a:lstStyle/>
        <a:p>
          <a:pPr rtl="0"/>
          <a:r>
            <a:rPr lang="en-US" dirty="0">
              <a:latin typeface="Franklin Gothic Demi"/>
            </a:rPr>
            <a:t>AI Detection</a:t>
          </a:r>
          <a:endParaRPr lang="en-US" dirty="0"/>
        </a:p>
      </dgm:t>
    </dgm:pt>
    <dgm:pt modelId="{6A34039E-FDAE-4758-881D-132114F184FE}" type="parTrans" cxnId="{9CC69F87-6153-4C4F-8799-EC8E288CA56A}">
      <dgm:prSet/>
      <dgm:spPr/>
      <dgm:t>
        <a:bodyPr/>
        <a:lstStyle/>
        <a:p>
          <a:endParaRPr lang="en-US"/>
        </a:p>
      </dgm:t>
    </dgm:pt>
    <dgm:pt modelId="{B8050AA7-8521-4816-BEA9-EA7BDECEEFE7}" type="sibTrans" cxnId="{9CC69F87-6153-4C4F-8799-EC8E288CA56A}">
      <dgm:prSet/>
      <dgm:spPr/>
      <dgm:t>
        <a:bodyPr/>
        <a:lstStyle/>
        <a:p>
          <a:endParaRPr lang="en-US"/>
        </a:p>
      </dgm:t>
    </dgm:pt>
    <dgm:pt modelId="{6A6D5205-D9A2-416F-B650-D30A377AA93C}">
      <dgm:prSet phldrT="[Text]" phldr="0"/>
      <dgm:spPr/>
      <dgm:t>
        <a:bodyPr/>
        <a:lstStyle/>
        <a:p>
          <a:pPr rtl="0"/>
          <a:r>
            <a:rPr lang="en-US" dirty="0">
              <a:latin typeface="Franklin Gothic Demi"/>
            </a:rPr>
            <a:t>Instruction</a:t>
          </a:r>
          <a:endParaRPr lang="en-US" dirty="0"/>
        </a:p>
      </dgm:t>
    </dgm:pt>
    <dgm:pt modelId="{93BBC950-ADE1-4474-90F2-CFE1886EA1AA}" type="parTrans" cxnId="{EBB3B41A-D63B-4537-9492-64930D1A93CE}">
      <dgm:prSet/>
      <dgm:spPr/>
      <dgm:t>
        <a:bodyPr/>
        <a:lstStyle/>
        <a:p>
          <a:endParaRPr lang="en-US"/>
        </a:p>
      </dgm:t>
    </dgm:pt>
    <dgm:pt modelId="{80B64B90-97FB-44E6-BBA3-1143AFB3446D}" type="sibTrans" cxnId="{EBB3B41A-D63B-4537-9492-64930D1A93CE}">
      <dgm:prSet/>
      <dgm:spPr/>
      <dgm:t>
        <a:bodyPr/>
        <a:lstStyle/>
        <a:p>
          <a:endParaRPr lang="en-US"/>
        </a:p>
      </dgm:t>
    </dgm:pt>
    <dgm:pt modelId="{F72277A0-54FA-44F9-915E-9AF5751B8866}">
      <dgm:prSet phldrT="[Text]" phldr="0"/>
      <dgm:spPr/>
      <dgm:t>
        <a:bodyPr/>
        <a:lstStyle/>
        <a:p>
          <a:pPr rtl="0"/>
          <a:r>
            <a:rPr lang="en-US" dirty="0">
              <a:latin typeface="Franklin Gothic Demi"/>
            </a:rPr>
            <a:t>Vendor Tools</a:t>
          </a:r>
          <a:endParaRPr lang="en-US" dirty="0"/>
        </a:p>
      </dgm:t>
    </dgm:pt>
    <dgm:pt modelId="{30B61097-2E0E-4526-A7D7-7AD06C7693BF}" type="parTrans" cxnId="{B0F3FD14-7679-4CFB-9800-75CE123B2E13}">
      <dgm:prSet/>
      <dgm:spPr/>
      <dgm:t>
        <a:bodyPr/>
        <a:lstStyle/>
        <a:p>
          <a:endParaRPr lang="en-US"/>
        </a:p>
      </dgm:t>
    </dgm:pt>
    <dgm:pt modelId="{F7057F84-53B5-46D8-9699-8C29705CCFFE}" type="sibTrans" cxnId="{B0F3FD14-7679-4CFB-9800-75CE123B2E13}">
      <dgm:prSet/>
      <dgm:spPr/>
      <dgm:t>
        <a:bodyPr/>
        <a:lstStyle/>
        <a:p>
          <a:endParaRPr lang="en-US"/>
        </a:p>
      </dgm:t>
    </dgm:pt>
    <dgm:pt modelId="{64E18725-FDDB-441D-9ECC-FCE6E20940A7}">
      <dgm:prSet phldrT="[Text]" phldr="0"/>
      <dgm:spPr/>
      <dgm:t>
        <a:bodyPr/>
        <a:lstStyle/>
        <a:p>
          <a:pPr rtl="0"/>
          <a:r>
            <a:rPr lang="en-US" dirty="0">
              <a:latin typeface="Franklin Gothic Demi"/>
            </a:rPr>
            <a:t>Discovery Tools</a:t>
          </a:r>
          <a:endParaRPr lang="en-US" dirty="0"/>
        </a:p>
      </dgm:t>
    </dgm:pt>
    <dgm:pt modelId="{564CE41A-FC17-462E-AED5-C9CEE53D2423}" type="parTrans" cxnId="{D3201C85-D271-49DF-94C7-83B5B53EA040}">
      <dgm:prSet/>
      <dgm:spPr/>
      <dgm:t>
        <a:bodyPr/>
        <a:lstStyle/>
        <a:p>
          <a:endParaRPr lang="en-US"/>
        </a:p>
      </dgm:t>
    </dgm:pt>
    <dgm:pt modelId="{C2413734-A8A5-4D91-B85B-E9E7188C22BA}" type="sibTrans" cxnId="{D3201C85-D271-49DF-94C7-83B5B53EA040}">
      <dgm:prSet/>
      <dgm:spPr/>
      <dgm:t>
        <a:bodyPr/>
        <a:lstStyle/>
        <a:p>
          <a:endParaRPr lang="en-US"/>
        </a:p>
      </dgm:t>
    </dgm:pt>
    <dgm:pt modelId="{4C9D429F-F10B-43EC-9541-8D9CED42ED69}">
      <dgm:prSet phldrT="[Text]" phldr="0"/>
      <dgm:spPr/>
      <dgm:t>
        <a:bodyPr/>
        <a:lstStyle/>
        <a:p>
          <a:pPr rtl="0"/>
          <a:r>
            <a:rPr lang="en-US" dirty="0">
              <a:latin typeface="Franklin Gothic Demi"/>
            </a:rPr>
            <a:t>Evaluation Frameworks</a:t>
          </a:r>
          <a:endParaRPr lang="en-US" dirty="0"/>
        </a:p>
      </dgm:t>
    </dgm:pt>
    <dgm:pt modelId="{AB43647D-4301-4393-A70F-5ECE6A4F01A2}" type="parTrans" cxnId="{6B8D2F7C-0402-4FD0-9781-718278B8A63C}">
      <dgm:prSet/>
      <dgm:spPr/>
      <dgm:t>
        <a:bodyPr/>
        <a:lstStyle/>
        <a:p>
          <a:endParaRPr lang="en-US"/>
        </a:p>
      </dgm:t>
    </dgm:pt>
    <dgm:pt modelId="{9169583C-83F7-4403-B32D-BFB7A6853505}" type="sibTrans" cxnId="{6B8D2F7C-0402-4FD0-9781-718278B8A63C}">
      <dgm:prSet/>
      <dgm:spPr/>
      <dgm:t>
        <a:bodyPr/>
        <a:lstStyle/>
        <a:p>
          <a:endParaRPr lang="en-US"/>
        </a:p>
      </dgm:t>
    </dgm:pt>
    <dgm:pt modelId="{9870AE67-5E89-42B0-A48C-4BDC0E7CEA4F}">
      <dgm:prSet phldr="0"/>
      <dgm:spPr/>
      <dgm:t>
        <a:bodyPr/>
        <a:lstStyle/>
        <a:p>
          <a:pPr rtl="0"/>
          <a:r>
            <a:rPr lang="en-US" dirty="0">
              <a:latin typeface="Franklin Gothic Demi"/>
            </a:rPr>
            <a:t>Digital Preservation</a:t>
          </a:r>
        </a:p>
      </dgm:t>
    </dgm:pt>
    <dgm:pt modelId="{28F27884-7250-4137-9C28-9C9E038CDD78}" type="parTrans" cxnId="{BDCA031F-90F7-41C5-9D4F-FF3B39D6BA29}">
      <dgm:prSet/>
      <dgm:spPr/>
    </dgm:pt>
    <dgm:pt modelId="{0217319A-7B41-422A-972B-61484A254231}" type="sibTrans" cxnId="{BDCA031F-90F7-41C5-9D4F-FF3B39D6BA29}">
      <dgm:prSet/>
      <dgm:spPr/>
      <dgm:t>
        <a:bodyPr/>
        <a:lstStyle/>
        <a:p>
          <a:endParaRPr lang="en-US"/>
        </a:p>
      </dgm:t>
    </dgm:pt>
    <dgm:pt modelId="{C3BBC616-D921-4E0F-9172-D3755CE1512B}" type="pres">
      <dgm:prSet presAssocID="{C2FB14E9-AD52-472F-BAB2-B36C5EB6EE2A}" presName="Name0" presStyleCnt="0">
        <dgm:presLayoutVars>
          <dgm:dir/>
          <dgm:resizeHandles val="exact"/>
        </dgm:presLayoutVars>
      </dgm:prSet>
      <dgm:spPr/>
    </dgm:pt>
    <dgm:pt modelId="{0388D0B5-F5CF-4C9E-9DFE-9DCB1FA2D1C6}" type="pres">
      <dgm:prSet presAssocID="{7A7C9AA3-3C2C-4AA3-9770-51A0D79ACE39}" presName="Name5" presStyleLbl="vennNode1" presStyleIdx="0" presStyleCnt="6">
        <dgm:presLayoutVars>
          <dgm:bulletEnabled val="1"/>
        </dgm:presLayoutVars>
      </dgm:prSet>
      <dgm:spPr/>
    </dgm:pt>
    <dgm:pt modelId="{8B6AF67E-9D16-4981-9BC1-62F331F2F72C}" type="pres">
      <dgm:prSet presAssocID="{B8050AA7-8521-4816-BEA9-EA7BDECEEFE7}" presName="space" presStyleCnt="0"/>
      <dgm:spPr/>
    </dgm:pt>
    <dgm:pt modelId="{7FA137DD-7F61-4056-9330-D2B88572E6B1}" type="pres">
      <dgm:prSet presAssocID="{6A6D5205-D9A2-416F-B650-D30A377AA93C}" presName="Name5" presStyleLbl="vennNode1" presStyleIdx="1" presStyleCnt="6">
        <dgm:presLayoutVars>
          <dgm:bulletEnabled val="1"/>
        </dgm:presLayoutVars>
      </dgm:prSet>
      <dgm:spPr/>
    </dgm:pt>
    <dgm:pt modelId="{2DE57953-826D-4834-9D7B-5E16BA277F86}" type="pres">
      <dgm:prSet presAssocID="{80B64B90-97FB-44E6-BBA3-1143AFB3446D}" presName="space" presStyleCnt="0"/>
      <dgm:spPr/>
    </dgm:pt>
    <dgm:pt modelId="{3DF68220-79B7-4776-BCE1-EE4222383F21}" type="pres">
      <dgm:prSet presAssocID="{F72277A0-54FA-44F9-915E-9AF5751B8866}" presName="Name5" presStyleLbl="vennNode1" presStyleIdx="2" presStyleCnt="6">
        <dgm:presLayoutVars>
          <dgm:bulletEnabled val="1"/>
        </dgm:presLayoutVars>
      </dgm:prSet>
      <dgm:spPr/>
    </dgm:pt>
    <dgm:pt modelId="{CBDF42D6-85D0-4849-8963-684DC4A25F6E}" type="pres">
      <dgm:prSet presAssocID="{F7057F84-53B5-46D8-9699-8C29705CCFFE}" presName="space" presStyleCnt="0"/>
      <dgm:spPr/>
    </dgm:pt>
    <dgm:pt modelId="{D0F2CB98-A2DF-44D3-B330-3CF3875D547A}" type="pres">
      <dgm:prSet presAssocID="{64E18725-FDDB-441D-9ECC-FCE6E20940A7}" presName="Name5" presStyleLbl="vennNode1" presStyleIdx="3" presStyleCnt="6">
        <dgm:presLayoutVars>
          <dgm:bulletEnabled val="1"/>
        </dgm:presLayoutVars>
      </dgm:prSet>
      <dgm:spPr/>
    </dgm:pt>
    <dgm:pt modelId="{2B87FF18-26BE-4248-9B6F-B87D8F290337}" type="pres">
      <dgm:prSet presAssocID="{C2413734-A8A5-4D91-B85B-E9E7188C22BA}" presName="space" presStyleCnt="0"/>
      <dgm:spPr/>
    </dgm:pt>
    <dgm:pt modelId="{BAA56C0B-EE77-4FC2-8EFA-23AFF254548D}" type="pres">
      <dgm:prSet presAssocID="{4C9D429F-F10B-43EC-9541-8D9CED42ED69}" presName="Name5" presStyleLbl="vennNode1" presStyleIdx="4" presStyleCnt="6">
        <dgm:presLayoutVars>
          <dgm:bulletEnabled val="1"/>
        </dgm:presLayoutVars>
      </dgm:prSet>
      <dgm:spPr/>
    </dgm:pt>
    <dgm:pt modelId="{D8EB0AE5-3197-491B-8FF7-E58C8BDC7514}" type="pres">
      <dgm:prSet presAssocID="{9169583C-83F7-4403-B32D-BFB7A6853505}" presName="space" presStyleCnt="0"/>
      <dgm:spPr/>
    </dgm:pt>
    <dgm:pt modelId="{9B31ECCC-9245-4486-A444-00F8767B6F9E}" type="pres">
      <dgm:prSet presAssocID="{9870AE67-5E89-42B0-A48C-4BDC0E7CEA4F}" presName="Name5" presStyleLbl="vennNode1" presStyleIdx="5" presStyleCnt="6">
        <dgm:presLayoutVars>
          <dgm:bulletEnabled val="1"/>
        </dgm:presLayoutVars>
      </dgm:prSet>
      <dgm:spPr/>
    </dgm:pt>
  </dgm:ptLst>
  <dgm:cxnLst>
    <dgm:cxn modelId="{8E7A5A02-8B5A-48B1-8A8B-8A1DE5288135}" type="presOf" srcId="{7A7C9AA3-3C2C-4AA3-9770-51A0D79ACE39}" destId="{0388D0B5-F5CF-4C9E-9DFE-9DCB1FA2D1C6}" srcOrd="0" destOrd="0" presId="urn:microsoft.com/office/officeart/2005/8/layout/venn3"/>
    <dgm:cxn modelId="{B0F3FD14-7679-4CFB-9800-75CE123B2E13}" srcId="{C2FB14E9-AD52-472F-BAB2-B36C5EB6EE2A}" destId="{F72277A0-54FA-44F9-915E-9AF5751B8866}" srcOrd="2" destOrd="0" parTransId="{30B61097-2E0E-4526-A7D7-7AD06C7693BF}" sibTransId="{F7057F84-53B5-46D8-9699-8C29705CCFFE}"/>
    <dgm:cxn modelId="{EBB3B41A-D63B-4537-9492-64930D1A93CE}" srcId="{C2FB14E9-AD52-472F-BAB2-B36C5EB6EE2A}" destId="{6A6D5205-D9A2-416F-B650-D30A377AA93C}" srcOrd="1" destOrd="0" parTransId="{93BBC950-ADE1-4474-90F2-CFE1886EA1AA}" sibTransId="{80B64B90-97FB-44E6-BBA3-1143AFB3446D}"/>
    <dgm:cxn modelId="{2A11FE1A-161A-43C1-BA2C-588EC975BA67}" type="presOf" srcId="{4C9D429F-F10B-43EC-9541-8D9CED42ED69}" destId="{BAA56C0B-EE77-4FC2-8EFA-23AFF254548D}" srcOrd="0" destOrd="0" presId="urn:microsoft.com/office/officeart/2005/8/layout/venn3"/>
    <dgm:cxn modelId="{BDCA031F-90F7-41C5-9D4F-FF3B39D6BA29}" srcId="{C2FB14E9-AD52-472F-BAB2-B36C5EB6EE2A}" destId="{9870AE67-5E89-42B0-A48C-4BDC0E7CEA4F}" srcOrd="5" destOrd="0" parTransId="{28F27884-7250-4137-9C28-9C9E038CDD78}" sibTransId="{0217319A-7B41-422A-972B-61484A254231}"/>
    <dgm:cxn modelId="{CE5EA72C-CF51-4A19-A428-4AE3CB4D9E74}" type="presOf" srcId="{9870AE67-5E89-42B0-A48C-4BDC0E7CEA4F}" destId="{9B31ECCC-9245-4486-A444-00F8767B6F9E}" srcOrd="0" destOrd="0" presId="urn:microsoft.com/office/officeart/2005/8/layout/venn3"/>
    <dgm:cxn modelId="{9950603F-4AD2-4FC3-8D5A-8B1E96F39B4B}" type="presOf" srcId="{C2FB14E9-AD52-472F-BAB2-B36C5EB6EE2A}" destId="{C3BBC616-D921-4E0F-9172-D3755CE1512B}" srcOrd="0" destOrd="0" presId="urn:microsoft.com/office/officeart/2005/8/layout/venn3"/>
    <dgm:cxn modelId="{DA60404D-208D-43AC-B1B8-57AA69FE480A}" type="presOf" srcId="{6A6D5205-D9A2-416F-B650-D30A377AA93C}" destId="{7FA137DD-7F61-4056-9330-D2B88572E6B1}" srcOrd="0" destOrd="0" presId="urn:microsoft.com/office/officeart/2005/8/layout/venn3"/>
    <dgm:cxn modelId="{D9A40D7A-C25D-4E0D-A227-AA63D2F69EB9}" type="presOf" srcId="{F72277A0-54FA-44F9-915E-9AF5751B8866}" destId="{3DF68220-79B7-4776-BCE1-EE4222383F21}" srcOrd="0" destOrd="0" presId="urn:microsoft.com/office/officeart/2005/8/layout/venn3"/>
    <dgm:cxn modelId="{6B8D2F7C-0402-4FD0-9781-718278B8A63C}" srcId="{C2FB14E9-AD52-472F-BAB2-B36C5EB6EE2A}" destId="{4C9D429F-F10B-43EC-9541-8D9CED42ED69}" srcOrd="4" destOrd="0" parTransId="{AB43647D-4301-4393-A70F-5ECE6A4F01A2}" sibTransId="{9169583C-83F7-4403-B32D-BFB7A6853505}"/>
    <dgm:cxn modelId="{D3201C85-D271-49DF-94C7-83B5B53EA040}" srcId="{C2FB14E9-AD52-472F-BAB2-B36C5EB6EE2A}" destId="{64E18725-FDDB-441D-9ECC-FCE6E20940A7}" srcOrd="3" destOrd="0" parTransId="{564CE41A-FC17-462E-AED5-C9CEE53D2423}" sibTransId="{C2413734-A8A5-4D91-B85B-E9E7188C22BA}"/>
    <dgm:cxn modelId="{9CC69F87-6153-4C4F-8799-EC8E288CA56A}" srcId="{C2FB14E9-AD52-472F-BAB2-B36C5EB6EE2A}" destId="{7A7C9AA3-3C2C-4AA3-9770-51A0D79ACE39}" srcOrd="0" destOrd="0" parTransId="{6A34039E-FDAE-4758-881D-132114F184FE}" sibTransId="{B8050AA7-8521-4816-BEA9-EA7BDECEEFE7}"/>
    <dgm:cxn modelId="{1DE4FDFB-38AA-4A3B-A670-BA523DB7D702}" type="presOf" srcId="{64E18725-FDDB-441D-9ECC-FCE6E20940A7}" destId="{D0F2CB98-A2DF-44D3-B330-3CF3875D547A}" srcOrd="0" destOrd="0" presId="urn:microsoft.com/office/officeart/2005/8/layout/venn3"/>
    <dgm:cxn modelId="{BEB9922D-FD1E-4C4D-85D1-771D6CD3D49D}" type="presParOf" srcId="{C3BBC616-D921-4E0F-9172-D3755CE1512B}" destId="{0388D0B5-F5CF-4C9E-9DFE-9DCB1FA2D1C6}" srcOrd="0" destOrd="0" presId="urn:microsoft.com/office/officeart/2005/8/layout/venn3"/>
    <dgm:cxn modelId="{A8657B28-F8DE-4CC9-BD6F-C3EBE49FD23A}" type="presParOf" srcId="{C3BBC616-D921-4E0F-9172-D3755CE1512B}" destId="{8B6AF67E-9D16-4981-9BC1-62F331F2F72C}" srcOrd="1" destOrd="0" presId="urn:microsoft.com/office/officeart/2005/8/layout/venn3"/>
    <dgm:cxn modelId="{C05F878E-0F5C-40FA-936F-532A9AB92A03}" type="presParOf" srcId="{C3BBC616-D921-4E0F-9172-D3755CE1512B}" destId="{7FA137DD-7F61-4056-9330-D2B88572E6B1}" srcOrd="2" destOrd="0" presId="urn:microsoft.com/office/officeart/2005/8/layout/venn3"/>
    <dgm:cxn modelId="{71AF2B13-4A36-4FEF-A124-0E4E2DA6A96F}" type="presParOf" srcId="{C3BBC616-D921-4E0F-9172-D3755CE1512B}" destId="{2DE57953-826D-4834-9D7B-5E16BA277F86}" srcOrd="3" destOrd="0" presId="urn:microsoft.com/office/officeart/2005/8/layout/venn3"/>
    <dgm:cxn modelId="{D0710E36-C5B9-4AE7-996D-FD41D75D6577}" type="presParOf" srcId="{C3BBC616-D921-4E0F-9172-D3755CE1512B}" destId="{3DF68220-79B7-4776-BCE1-EE4222383F21}" srcOrd="4" destOrd="0" presId="urn:microsoft.com/office/officeart/2005/8/layout/venn3"/>
    <dgm:cxn modelId="{F3E23F97-48F6-48B2-A492-F73AB278F0D8}" type="presParOf" srcId="{C3BBC616-D921-4E0F-9172-D3755CE1512B}" destId="{CBDF42D6-85D0-4849-8963-684DC4A25F6E}" srcOrd="5" destOrd="0" presId="urn:microsoft.com/office/officeart/2005/8/layout/venn3"/>
    <dgm:cxn modelId="{CB49D1B0-AFD0-4D07-8321-70401E852CBB}" type="presParOf" srcId="{C3BBC616-D921-4E0F-9172-D3755CE1512B}" destId="{D0F2CB98-A2DF-44D3-B330-3CF3875D547A}" srcOrd="6" destOrd="0" presId="urn:microsoft.com/office/officeart/2005/8/layout/venn3"/>
    <dgm:cxn modelId="{4880C20B-B489-4DE3-AA7F-647FD0E26F32}" type="presParOf" srcId="{C3BBC616-D921-4E0F-9172-D3755CE1512B}" destId="{2B87FF18-26BE-4248-9B6F-B87D8F290337}" srcOrd="7" destOrd="0" presId="urn:microsoft.com/office/officeart/2005/8/layout/venn3"/>
    <dgm:cxn modelId="{9B5A7BD8-A281-4073-B33F-553D93AA4D82}" type="presParOf" srcId="{C3BBC616-D921-4E0F-9172-D3755CE1512B}" destId="{BAA56C0B-EE77-4FC2-8EFA-23AFF254548D}" srcOrd="8" destOrd="0" presId="urn:microsoft.com/office/officeart/2005/8/layout/venn3"/>
    <dgm:cxn modelId="{C0414EC3-12B0-463A-AE4B-984B1235021B}" type="presParOf" srcId="{C3BBC616-D921-4E0F-9172-D3755CE1512B}" destId="{D8EB0AE5-3197-491B-8FF7-E58C8BDC7514}" srcOrd="9" destOrd="0" presId="urn:microsoft.com/office/officeart/2005/8/layout/venn3"/>
    <dgm:cxn modelId="{C188A444-18CE-4D0D-AD1A-750E5792D837}" type="presParOf" srcId="{C3BBC616-D921-4E0F-9172-D3755CE1512B}" destId="{9B31ECCC-9245-4486-A444-00F8767B6F9E}"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8D0B5-F5CF-4C9E-9DFE-9DCB1FA2D1C6}">
      <dsp:nvSpPr>
        <dsp:cNvPr id="0" name=""/>
        <dsp:cNvSpPr/>
      </dsp:nvSpPr>
      <dsp:spPr>
        <a:xfrm>
          <a:off x="1150" y="2531556"/>
          <a:ext cx="1884095" cy="188409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688" tIns="19050" rIns="103688"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Franklin Gothic Demi"/>
            </a:rPr>
            <a:t>AI Detection</a:t>
          </a:r>
          <a:endParaRPr lang="en-US" sz="1500" kern="1200" dirty="0"/>
        </a:p>
      </dsp:txBody>
      <dsp:txXfrm>
        <a:off x="277069" y="2807475"/>
        <a:ext cx="1332257" cy="1332257"/>
      </dsp:txXfrm>
    </dsp:sp>
    <dsp:sp modelId="{7FA137DD-7F61-4056-9330-D2B88572E6B1}">
      <dsp:nvSpPr>
        <dsp:cNvPr id="0" name=""/>
        <dsp:cNvSpPr/>
      </dsp:nvSpPr>
      <dsp:spPr>
        <a:xfrm>
          <a:off x="1508426" y="2531556"/>
          <a:ext cx="1884095" cy="188409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688" tIns="19050" rIns="103688"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Franklin Gothic Demi"/>
            </a:rPr>
            <a:t>Instruction</a:t>
          </a:r>
          <a:endParaRPr lang="en-US" sz="1500" kern="1200" dirty="0"/>
        </a:p>
      </dsp:txBody>
      <dsp:txXfrm>
        <a:off x="1784345" y="2807475"/>
        <a:ext cx="1332257" cy="1332257"/>
      </dsp:txXfrm>
    </dsp:sp>
    <dsp:sp modelId="{3DF68220-79B7-4776-BCE1-EE4222383F21}">
      <dsp:nvSpPr>
        <dsp:cNvPr id="0" name=""/>
        <dsp:cNvSpPr/>
      </dsp:nvSpPr>
      <dsp:spPr>
        <a:xfrm>
          <a:off x="3015703" y="2531556"/>
          <a:ext cx="1884095" cy="188409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688" tIns="19050" rIns="103688"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Franklin Gothic Demi"/>
            </a:rPr>
            <a:t>Vendor Tools</a:t>
          </a:r>
          <a:endParaRPr lang="en-US" sz="1500" kern="1200" dirty="0"/>
        </a:p>
      </dsp:txBody>
      <dsp:txXfrm>
        <a:off x="3291622" y="2807475"/>
        <a:ext cx="1332257" cy="1332257"/>
      </dsp:txXfrm>
    </dsp:sp>
    <dsp:sp modelId="{D0F2CB98-A2DF-44D3-B330-3CF3875D547A}">
      <dsp:nvSpPr>
        <dsp:cNvPr id="0" name=""/>
        <dsp:cNvSpPr/>
      </dsp:nvSpPr>
      <dsp:spPr>
        <a:xfrm>
          <a:off x="4522980" y="2531556"/>
          <a:ext cx="1884095" cy="188409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688" tIns="19050" rIns="103688"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Franklin Gothic Demi"/>
            </a:rPr>
            <a:t>Discovery Tools</a:t>
          </a:r>
          <a:endParaRPr lang="en-US" sz="1500" kern="1200" dirty="0"/>
        </a:p>
      </dsp:txBody>
      <dsp:txXfrm>
        <a:off x="4798899" y="2807475"/>
        <a:ext cx="1332257" cy="1332257"/>
      </dsp:txXfrm>
    </dsp:sp>
    <dsp:sp modelId="{BAA56C0B-EE77-4FC2-8EFA-23AFF254548D}">
      <dsp:nvSpPr>
        <dsp:cNvPr id="0" name=""/>
        <dsp:cNvSpPr/>
      </dsp:nvSpPr>
      <dsp:spPr>
        <a:xfrm>
          <a:off x="6030257" y="2531556"/>
          <a:ext cx="1884095" cy="188409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688" tIns="19050" rIns="103688"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Franklin Gothic Demi"/>
            </a:rPr>
            <a:t>Evaluation Frameworks</a:t>
          </a:r>
          <a:endParaRPr lang="en-US" sz="1500" kern="1200" dirty="0"/>
        </a:p>
      </dsp:txBody>
      <dsp:txXfrm>
        <a:off x="6306176" y="2807475"/>
        <a:ext cx="1332257" cy="1332257"/>
      </dsp:txXfrm>
    </dsp:sp>
    <dsp:sp modelId="{9B31ECCC-9245-4486-A444-00F8767B6F9E}">
      <dsp:nvSpPr>
        <dsp:cNvPr id="0" name=""/>
        <dsp:cNvSpPr/>
      </dsp:nvSpPr>
      <dsp:spPr>
        <a:xfrm>
          <a:off x="7537533" y="2531556"/>
          <a:ext cx="1884095" cy="188409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688" tIns="19050" rIns="103688"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Franklin Gothic Demi"/>
            </a:rPr>
            <a:t>Digital Preservation</a:t>
          </a:r>
        </a:p>
      </dsp:txBody>
      <dsp:txXfrm>
        <a:off x="7813452" y="2807475"/>
        <a:ext cx="1332257" cy="133225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4/15/2025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4/15/2025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whether it was for a single session or the whole day. </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featured a series of presentations examining the evolving role of AI in libraries and education. The first session, sponsored by the CARLI Diversity, Equity, and Inclusion Committee, examined the use of AI detection tools in classrooms, discussing faculty reliance on these tools, their impact on student work, and offering alternative assignment strategies. The CARLI Instruction Committee followed with a session on the transformative power of AI in teaching, highlighting practical applications, challenges, and new research methods. After a break, the CARLI Commercial Products Committee addressed issues related to AI vendor tools in libraries, including copyright, fair use, data privacy, and policy implications. Following lunch, the CARLI Discovery Primo VE Committee critically assessed AI-powered discovery tools, exploring evaluation frameworks and strategies for adoption. The final presentation, led by the CARLI Preservation Committee, reviewed efforts to preserve trustworthy digital records, focusing on the outcomes of the </a:t>
            </a:r>
            <a:r>
              <a:rPr lang="en-US" dirty="0" err="1"/>
              <a:t>InterPARES</a:t>
            </a:r>
            <a:r>
              <a:rPr lang="en-US" dirty="0"/>
              <a:t> project and its current AI-enhanced phase, </a:t>
            </a:r>
            <a:r>
              <a:rPr lang="en-US" i="1" dirty="0"/>
              <a:t>I Trust AI</a:t>
            </a:r>
            <a:r>
              <a:rPr lang="en-US" dirty="0"/>
              <a:t>.</a:t>
            </a:r>
            <a:endParaRPr lang="en-US">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5606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invite you to engage in a reflection discussion by participating in a </a:t>
            </a:r>
            <a:r>
              <a:rPr lang="en-US" dirty="0" err="1">
                <a:ea typeface="Calibri"/>
                <a:cs typeface="Calibri"/>
              </a:rPr>
              <a:t>padlet</a:t>
            </a:r>
            <a:r>
              <a:rPr lang="en-US" dirty="0">
                <a:ea typeface="Calibri"/>
                <a:cs typeface="Calibri"/>
              </a:rPr>
              <a:t>. If you haven't used </a:t>
            </a:r>
            <a:r>
              <a:rPr lang="en-US" dirty="0" err="1">
                <a:ea typeface="Calibri"/>
                <a:cs typeface="Calibri"/>
              </a:rPr>
              <a:t>padlet</a:t>
            </a:r>
            <a:r>
              <a:rPr lang="en-US" dirty="0">
                <a:ea typeface="Calibri"/>
                <a:cs typeface="Calibri"/>
              </a:rPr>
              <a:t> before, you will follow a URL and respond to the questions either by typing in a response under the question where it says "Add comment," or by clicking on the plus to add other content types such as GIFs, hyperlinks, or even an AI generated image. I will share my screen and describe the responses as they come in. The link for the </a:t>
            </a:r>
            <a:r>
              <a:rPr lang="en-US" dirty="0" err="1">
                <a:ea typeface="Calibri"/>
                <a:cs typeface="Calibri"/>
              </a:rPr>
              <a:t>padlet</a:t>
            </a:r>
            <a:r>
              <a:rPr lang="en-US" dirty="0">
                <a:ea typeface="Calibri"/>
                <a:cs typeface="Calibri"/>
              </a:rPr>
              <a:t> is in the chat.</a:t>
            </a:r>
            <a:endParaRPr lang="en-US" dirty="0" err="1"/>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40077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grateful for the support of the CARLI Committees who organized the sessions for today, and thank you to the presenters who volunteered their time and expertise to share exciting projects, practical guidance, and critical questions.</a:t>
            </a:r>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63459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3F5C-C798-7C33-4FE0-B7802F80D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05E1A-483D-8806-B852-F5D0AB910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683EC-93AB-AB57-4D00-22718C5D0DC9}"/>
              </a:ext>
            </a:extLst>
          </p:cNvPr>
          <p:cNvSpPr>
            <a:spLocks noGrp="1"/>
          </p:cNvSpPr>
          <p:nvPr>
            <p:ph type="body" idx="1"/>
          </p:nvPr>
        </p:nvSpPr>
        <p:spPr/>
        <p:txBody>
          <a:bodyPr/>
          <a:lstStyle/>
          <a:p>
            <a:r>
              <a:rPr lang="en-US" dirty="0"/>
              <a:t>Finally, the members of the Public Services Committee want to thank you for attending today. We shape the future of AI in libraries together.  Look for a survey from CARLI that will help us plan future events, as well as the recordings from today's sessions. </a:t>
            </a:r>
            <a:endParaRPr lang="en-US" dirty="0">
              <a:ea typeface="Calibri"/>
              <a:cs typeface="Calibri"/>
            </a:endParaRPr>
          </a:p>
        </p:txBody>
      </p:sp>
      <p:sp>
        <p:nvSpPr>
          <p:cNvPr id="4" name="Slide Number Placeholder 3">
            <a:extLst>
              <a:ext uri="{FF2B5EF4-FFF2-40B4-BE49-F238E27FC236}">
                <a16:creationId xmlns:a16="http://schemas.microsoft.com/office/drawing/2014/main" id="{FF878431-ACA3-9BB0-6F1A-75AB3246D305}"/>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66031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urldefense.com/v3/__https:/padlet.com/dsykes35/AISymposium__;!!DZ3fjg!53SvpT2wqeNplydNgnD4ci5j11mVPY6hk1ljZ4lophp6any1EBNVkscQfzjUmsMjOVIvtd8eCrUiEpmNnzaOasVUnc6E2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dirty="0"/>
              <a:t>CARLI AI Symposium</a:t>
            </a:r>
          </a:p>
        </p:txBody>
      </p:sp>
      <p:sp>
        <p:nvSpPr>
          <p:cNvPr id="3" name="TextBox 2">
            <a:extLst>
              <a:ext uri="{FF2B5EF4-FFF2-40B4-BE49-F238E27FC236}">
                <a16:creationId xmlns:a16="http://schemas.microsoft.com/office/drawing/2014/main" id="{788643C7-09CF-4787-2B0C-21316826A058}"/>
              </a:ext>
            </a:extLst>
          </p:cNvPr>
          <p:cNvSpPr txBox="1"/>
          <p:nvPr/>
        </p:nvSpPr>
        <p:spPr>
          <a:xfrm>
            <a:off x="6309904" y="4442791"/>
            <a:ext cx="4424357" cy="707886"/>
          </a:xfrm>
          <a:prstGeom prst="rect">
            <a:avLst/>
          </a:prstGeom>
          <a:noFill/>
        </p:spPr>
        <p:txBody>
          <a:bodyPr wrap="square" rtlCol="0">
            <a:spAutoFit/>
          </a:bodyPr>
          <a:lstStyle/>
          <a:p>
            <a:r>
              <a:rPr lang="en-US" sz="2000" dirty="0">
                <a:solidFill>
                  <a:schemeClr val="bg1"/>
                </a:solidFill>
                <a:latin typeface="+mj-lt"/>
              </a:rPr>
              <a:t>CARLI Public Services Committee</a:t>
            </a:r>
          </a:p>
          <a:p>
            <a:r>
              <a:rPr lang="en-US" sz="2000" dirty="0">
                <a:solidFill>
                  <a:schemeClr val="bg1"/>
                </a:solidFill>
                <a:latin typeface="+mj-lt"/>
              </a:rPr>
              <a:t>April 15, 2025</a:t>
            </a:r>
          </a:p>
        </p:txBody>
      </p:sp>
    </p:spTree>
    <p:extLst>
      <p:ext uri="{BB962C8B-B14F-4D97-AF65-F5344CB8AC3E}">
        <p14:creationId xmlns:p14="http://schemas.microsoft.com/office/powerpoint/2010/main" val="339030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37279A-330D-886F-340D-494A5005E5FC}"/>
              </a:ext>
            </a:extLst>
          </p:cNvPr>
          <p:cNvSpPr>
            <a:spLocks noGrp="1"/>
          </p:cNvSpPr>
          <p:nvPr>
            <p:ph type="ctrTitle"/>
          </p:nvPr>
        </p:nvSpPr>
        <p:spPr>
          <a:xfrm>
            <a:off x="6299835" y="430529"/>
            <a:ext cx="5486400" cy="3291840"/>
          </a:xfrm>
        </p:spPr>
        <p:txBody>
          <a:bodyPr anchor="b">
            <a:normAutofit/>
          </a:bodyPr>
          <a:lstStyle/>
          <a:p>
            <a:r>
              <a:rPr lang="en-US" dirty="0"/>
              <a:t>Wrap Up Discussion </a:t>
            </a:r>
          </a:p>
        </p:txBody>
      </p:sp>
      <p:pic>
        <p:nvPicPr>
          <p:cNvPr id="11" name="Picture Placeholder 10" descr="Angle view of circuit shaped like a brain">
            <a:extLst>
              <a:ext uri="{FF2B5EF4-FFF2-40B4-BE49-F238E27FC236}">
                <a16:creationId xmlns:a16="http://schemas.microsoft.com/office/drawing/2014/main" id="{8DB431A1-9806-9CFE-0E5F-1A5611C2A66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79" r="19610" b="-1"/>
          <a:stretch/>
        </p:blipFill>
        <p:spPr>
          <a:xfrm>
            <a:off x="20" y="-11113"/>
            <a:ext cx="5791180" cy="6880226"/>
          </a:xfrm>
          <a:noFill/>
        </p:spPr>
      </p:pic>
    </p:spTree>
    <p:extLst>
      <p:ext uri="{BB962C8B-B14F-4D97-AF65-F5344CB8AC3E}">
        <p14:creationId xmlns:p14="http://schemas.microsoft.com/office/powerpoint/2010/main" val="224937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ECC4-7722-3E72-0B08-D25474A84161}"/>
              </a:ext>
            </a:extLst>
          </p:cNvPr>
          <p:cNvSpPr>
            <a:spLocks noGrp="1"/>
          </p:cNvSpPr>
          <p:nvPr>
            <p:ph type="title"/>
          </p:nvPr>
        </p:nvSpPr>
        <p:spPr/>
        <p:txBody>
          <a:bodyPr/>
          <a:lstStyle/>
          <a:p>
            <a:r>
              <a:rPr lang="en-US" dirty="0"/>
              <a:t>Summary</a:t>
            </a:r>
          </a:p>
        </p:txBody>
      </p:sp>
      <p:graphicFrame>
        <p:nvGraphicFramePr>
          <p:cNvPr id="4" name="Diagram 3">
            <a:extLst>
              <a:ext uri="{FF2B5EF4-FFF2-40B4-BE49-F238E27FC236}">
                <a16:creationId xmlns:a16="http://schemas.microsoft.com/office/drawing/2014/main" id="{EBBF371B-C8CA-2B78-4923-1D26DC85B190}"/>
              </a:ext>
            </a:extLst>
          </p:cNvPr>
          <p:cNvGraphicFramePr/>
          <p:nvPr>
            <p:extLst>
              <p:ext uri="{D42A27DB-BD31-4B8C-83A1-F6EECF244321}">
                <p14:modId xmlns:p14="http://schemas.microsoft.com/office/powerpoint/2010/main" val="3234254545"/>
              </p:ext>
            </p:extLst>
          </p:nvPr>
        </p:nvGraphicFramePr>
        <p:xfrm>
          <a:off x="1486829" y="280639"/>
          <a:ext cx="9422780" cy="6947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64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33CCA-83C3-D1E4-2454-B2C98E69F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15F11-5A5C-B35E-61E1-0519D124892B}"/>
              </a:ext>
            </a:extLst>
          </p:cNvPr>
          <p:cNvSpPr>
            <a:spLocks noGrp="1"/>
          </p:cNvSpPr>
          <p:nvPr>
            <p:ph type="title"/>
          </p:nvPr>
        </p:nvSpPr>
        <p:spPr/>
        <p:txBody>
          <a:bodyPr/>
          <a:lstStyle/>
          <a:p>
            <a:r>
              <a:rPr lang="en-US" dirty="0"/>
              <a:t>Reflection Discussion</a:t>
            </a:r>
          </a:p>
        </p:txBody>
      </p:sp>
      <p:pic>
        <p:nvPicPr>
          <p:cNvPr id="5" name="Picture 4" descr="A screenshot of a computer&#10;&#10;AI-generated content may be incorrect.">
            <a:extLst>
              <a:ext uri="{FF2B5EF4-FFF2-40B4-BE49-F238E27FC236}">
                <a16:creationId xmlns:a16="http://schemas.microsoft.com/office/drawing/2014/main" id="{18CBEEF0-6869-23BB-EE7D-C4CC193B1375}"/>
              </a:ext>
            </a:extLst>
          </p:cNvPr>
          <p:cNvPicPr>
            <a:picLocks noChangeAspect="1"/>
          </p:cNvPicPr>
          <p:nvPr/>
        </p:nvPicPr>
        <p:blipFill>
          <a:blip r:embed="rId3"/>
          <a:stretch>
            <a:fillRect/>
          </a:stretch>
        </p:blipFill>
        <p:spPr>
          <a:xfrm>
            <a:off x="596011" y="2861914"/>
            <a:ext cx="4792468" cy="2240001"/>
          </a:xfrm>
          <a:prstGeom prst="rect">
            <a:avLst/>
          </a:prstGeom>
        </p:spPr>
      </p:pic>
      <p:sp>
        <p:nvSpPr>
          <p:cNvPr id="7" name="TextBox 6">
            <a:extLst>
              <a:ext uri="{FF2B5EF4-FFF2-40B4-BE49-F238E27FC236}">
                <a16:creationId xmlns:a16="http://schemas.microsoft.com/office/drawing/2014/main" id="{42485E76-5778-A300-C33B-1EC0B0E266B6}"/>
              </a:ext>
            </a:extLst>
          </p:cNvPr>
          <p:cNvSpPr txBox="1"/>
          <p:nvPr/>
        </p:nvSpPr>
        <p:spPr>
          <a:xfrm>
            <a:off x="6100413" y="2035330"/>
            <a:ext cx="51369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padlet.com/dsykes35/AISymposium</a:t>
            </a:r>
            <a:endParaRPr lang="en-US" sz="2400" dirty="0">
              <a:solidFill>
                <a:schemeClr val="bg1"/>
              </a:solidFill>
              <a:hlinkClick r:id="rId4">
                <a:extLst>
                  <a:ext uri="{A12FA001-AC4F-418D-AE19-62706E023703}">
                    <ahyp:hlinkClr xmlns:ahyp="http://schemas.microsoft.com/office/drawing/2018/hyperlinkcolor" val="tx"/>
                  </a:ext>
                </a:extLst>
              </a:hlinkClick>
            </a:endParaRPr>
          </a:p>
        </p:txBody>
      </p:sp>
      <p:pic>
        <p:nvPicPr>
          <p:cNvPr id="10" name="Graphic 9" descr="Back with solid fill">
            <a:extLst>
              <a:ext uri="{FF2B5EF4-FFF2-40B4-BE49-F238E27FC236}">
                <a16:creationId xmlns:a16="http://schemas.microsoft.com/office/drawing/2014/main" id="{07BE54DC-2E2F-164C-D091-3724C56C3D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888013" y="4881532"/>
            <a:ext cx="2159619" cy="1471960"/>
          </a:xfrm>
          <a:prstGeom prst="rect">
            <a:avLst/>
          </a:prstGeom>
        </p:spPr>
      </p:pic>
      <p:sp>
        <p:nvSpPr>
          <p:cNvPr id="11" name="TextBox 10">
            <a:extLst>
              <a:ext uri="{FF2B5EF4-FFF2-40B4-BE49-F238E27FC236}">
                <a16:creationId xmlns:a16="http://schemas.microsoft.com/office/drawing/2014/main" id="{18224184-1FB8-91BF-0D34-12ACC5D5F6DB}"/>
              </a:ext>
            </a:extLst>
          </p:cNvPr>
          <p:cNvSpPr txBox="1"/>
          <p:nvPr/>
        </p:nvSpPr>
        <p:spPr>
          <a:xfrm>
            <a:off x="3427141" y="5434361"/>
            <a:ext cx="71888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Type your response where it says "Add comment." Click the "+" to add other content, such as a GIF or link</a:t>
            </a:r>
          </a:p>
        </p:txBody>
      </p:sp>
      <p:pic>
        <p:nvPicPr>
          <p:cNvPr id="3" name="Picture 2" descr="A qr code with a paper crane&#10;&#10;AI-generated content may be incorrect.">
            <a:extLst>
              <a:ext uri="{FF2B5EF4-FFF2-40B4-BE49-F238E27FC236}">
                <a16:creationId xmlns:a16="http://schemas.microsoft.com/office/drawing/2014/main" id="{71F7E398-CE1A-1961-F877-DB3AC8AB88D2}"/>
              </a:ext>
            </a:extLst>
          </p:cNvPr>
          <p:cNvPicPr>
            <a:picLocks noChangeAspect="1"/>
          </p:cNvPicPr>
          <p:nvPr/>
        </p:nvPicPr>
        <p:blipFill>
          <a:blip r:embed="rId7"/>
          <a:stretch>
            <a:fillRect/>
          </a:stretch>
        </p:blipFill>
        <p:spPr>
          <a:xfrm>
            <a:off x="7248525" y="2838450"/>
            <a:ext cx="2295525" cy="2266950"/>
          </a:xfrm>
          <a:prstGeom prst="rect">
            <a:avLst/>
          </a:prstGeom>
        </p:spPr>
      </p:pic>
    </p:spTree>
    <p:extLst>
      <p:ext uri="{BB962C8B-B14F-4D97-AF65-F5344CB8AC3E}">
        <p14:creationId xmlns:p14="http://schemas.microsoft.com/office/powerpoint/2010/main" val="143240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a:lstStyle/>
          <a:p>
            <a:r>
              <a:rPr lang="en-US" dirty="0"/>
              <a:t>Thank You</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595523" y="2578309"/>
            <a:ext cx="9703802" cy="3695686"/>
          </a:xfrm>
        </p:spPr>
        <p:txBody>
          <a:bodyPr vert="horz" lIns="0" tIns="45720" rIns="91440" bIns="45720" rtlCol="0" anchor="t">
            <a:normAutofit/>
          </a:bodyPr>
          <a:lstStyle/>
          <a:p>
            <a:r>
              <a:rPr lang="en-US" sz="2400" b="1" dirty="0">
                <a:solidFill>
                  <a:schemeClr val="tx2"/>
                </a:solidFill>
              </a:rPr>
              <a:t>CARLI Diversity, Equity, and Inclusion Committee</a:t>
            </a:r>
          </a:p>
          <a:p>
            <a:r>
              <a:rPr lang="en-US" sz="2400" b="1" dirty="0">
                <a:solidFill>
                  <a:schemeClr val="tx2"/>
                </a:solidFill>
              </a:rPr>
              <a:t>CARLI Instruction Committee</a:t>
            </a:r>
            <a:endParaRPr lang="en-US" sz="2400" b="1">
              <a:solidFill>
                <a:schemeClr val="tx2"/>
              </a:solidFill>
            </a:endParaRPr>
          </a:p>
          <a:p>
            <a:r>
              <a:rPr lang="en-US" sz="2400" b="1" dirty="0">
                <a:solidFill>
                  <a:schemeClr val="tx2"/>
                </a:solidFill>
              </a:rPr>
              <a:t>CARLI Commercial Products Committee</a:t>
            </a:r>
          </a:p>
          <a:p>
            <a:r>
              <a:rPr lang="en-US" sz="2400" b="1" dirty="0">
                <a:solidFill>
                  <a:schemeClr val="tx2"/>
                </a:solidFill>
              </a:rPr>
              <a:t>CARLI Discovery Primo VE Committee</a:t>
            </a:r>
          </a:p>
          <a:p>
            <a:r>
              <a:rPr lang="en-US" sz="2400" b="1" dirty="0">
                <a:solidFill>
                  <a:schemeClr val="tx2"/>
                </a:solidFill>
              </a:rPr>
              <a:t>CARLI Preservation Committee</a:t>
            </a:r>
          </a:p>
          <a:p>
            <a:endParaRPr lang="en-US" sz="2400" dirty="0">
              <a:solidFill>
                <a:schemeClr val="tx2"/>
              </a:solidFill>
            </a:endParaRPr>
          </a:p>
          <a:p>
            <a:endParaRPr lang="en-US" sz="2400" dirty="0">
              <a:solidFill>
                <a:srgbClr val="7CA655"/>
              </a:solidFill>
            </a:endParaRPr>
          </a:p>
          <a:p>
            <a:endParaRPr lang="en-US" sz="2400" b="1" dirty="0">
              <a:solidFill>
                <a:schemeClr val="accent4"/>
              </a:solidFill>
            </a:endParaRPr>
          </a:p>
          <a:p>
            <a:endParaRPr lang="en-US" dirty="0"/>
          </a:p>
        </p:txBody>
      </p:sp>
    </p:spTree>
    <p:extLst>
      <p:ext uri="{BB962C8B-B14F-4D97-AF65-F5344CB8AC3E}">
        <p14:creationId xmlns:p14="http://schemas.microsoft.com/office/powerpoint/2010/main" val="185076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DA997-C306-5C05-3410-6CBA052BD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E9C30-10A7-5619-B5DB-E686E3A88640}"/>
              </a:ext>
            </a:extLst>
          </p:cNvPr>
          <p:cNvSpPr>
            <a:spLocks noGrp="1"/>
          </p:cNvSpPr>
          <p:nvPr>
            <p:ph type="title"/>
          </p:nvPr>
        </p:nvSpPr>
        <p:spPr>
          <a:xfrm>
            <a:off x="594360" y="198408"/>
            <a:ext cx="10972800" cy="1574317"/>
          </a:xfrm>
        </p:spPr>
        <p:txBody>
          <a:bodyPr/>
          <a:lstStyle/>
          <a:p>
            <a:r>
              <a:rPr lang="en-US" dirty="0"/>
              <a:t>Thank You</a:t>
            </a:r>
          </a:p>
        </p:txBody>
      </p:sp>
      <p:sp>
        <p:nvSpPr>
          <p:cNvPr id="3" name="Content Placeholder 2">
            <a:extLst>
              <a:ext uri="{FF2B5EF4-FFF2-40B4-BE49-F238E27FC236}">
                <a16:creationId xmlns:a16="http://schemas.microsoft.com/office/drawing/2014/main" id="{825E41DA-ADC4-7755-9ECF-15700A95899F}"/>
              </a:ext>
            </a:extLst>
          </p:cNvPr>
          <p:cNvSpPr>
            <a:spLocks noGrp="1"/>
          </p:cNvSpPr>
          <p:nvPr>
            <p:ph sz="quarter" idx="13"/>
          </p:nvPr>
        </p:nvSpPr>
        <p:spPr>
          <a:xfrm>
            <a:off x="595523" y="2578309"/>
            <a:ext cx="5746750" cy="3695686"/>
          </a:xfrm>
        </p:spPr>
        <p:txBody>
          <a:bodyPr vert="horz" lIns="0" tIns="45720" rIns="91440" bIns="45720" rtlCol="0" anchor="t">
            <a:normAutofit/>
          </a:bodyPr>
          <a:lstStyle/>
          <a:p>
            <a:r>
              <a:rPr lang="en-US" sz="2400" b="1" dirty="0">
                <a:solidFill>
                  <a:schemeClr val="tx2"/>
                </a:solidFill>
              </a:rPr>
              <a:t>CARLI Public Services Committee</a:t>
            </a:r>
            <a:endParaRPr lang="en-US" sz="2400" dirty="0">
              <a:solidFill>
                <a:schemeClr val="tx2"/>
              </a:solidFill>
            </a:endParaRPr>
          </a:p>
          <a:p>
            <a:r>
              <a:rPr lang="en-US" sz="2400" b="1" dirty="0">
                <a:solidFill>
                  <a:schemeClr val="accent4"/>
                </a:solidFill>
              </a:rPr>
              <a:t>CARLI Staff Liaison: Elizabeth </a:t>
            </a:r>
            <a:r>
              <a:rPr lang="en-US" sz="2400" b="1" dirty="0" err="1">
                <a:solidFill>
                  <a:schemeClr val="accent4"/>
                </a:solidFill>
              </a:rPr>
              <a:t>Clarage</a:t>
            </a:r>
            <a:endParaRPr lang="en-US" sz="2400" dirty="0" err="1">
              <a:solidFill>
                <a:schemeClr val="accent4"/>
              </a:solidFill>
            </a:endParaRPr>
          </a:p>
          <a:p>
            <a:r>
              <a:rPr lang="en-US" sz="2400" b="1" dirty="0">
                <a:solidFill>
                  <a:schemeClr val="accent4"/>
                </a:solidFill>
              </a:rPr>
              <a:t>CARLI Staff Liaison: Amy </a:t>
            </a:r>
            <a:r>
              <a:rPr lang="en-US" sz="2400" b="1" dirty="0" err="1">
                <a:solidFill>
                  <a:schemeClr val="accent4"/>
                </a:solidFill>
              </a:rPr>
              <a:t>Maroso</a:t>
            </a:r>
            <a:endParaRPr lang="en-US" dirty="0" err="1"/>
          </a:p>
          <a:p>
            <a:r>
              <a:rPr lang="en-US" sz="2400" b="1" dirty="0">
                <a:solidFill>
                  <a:schemeClr val="accent4"/>
                </a:solidFill>
              </a:rPr>
              <a:t>Chair: Kimberly </a:t>
            </a:r>
            <a:r>
              <a:rPr lang="en-US" sz="2400" b="1" dirty="0" err="1">
                <a:solidFill>
                  <a:schemeClr val="accent4"/>
                </a:solidFill>
              </a:rPr>
              <a:t>Shotick</a:t>
            </a:r>
            <a:endParaRPr lang="en-US" sz="2400" dirty="0" err="1">
              <a:solidFill>
                <a:schemeClr val="accent4"/>
              </a:solidFill>
            </a:endParaRPr>
          </a:p>
          <a:p>
            <a:r>
              <a:rPr lang="en-US" sz="2400" b="1" dirty="0">
                <a:solidFill>
                  <a:schemeClr val="accent4"/>
                </a:solidFill>
              </a:rPr>
              <a:t>Chair: Lesley Wolfgang</a:t>
            </a:r>
            <a:endParaRPr lang="en-US" dirty="0"/>
          </a:p>
          <a:p>
            <a:endParaRPr lang="en-US" sz="2400" b="1" dirty="0">
              <a:solidFill>
                <a:srgbClr val="7CA655"/>
              </a:solidFill>
            </a:endParaRPr>
          </a:p>
          <a:p>
            <a:endParaRPr lang="en-US" sz="2400" dirty="0">
              <a:solidFill>
                <a:srgbClr val="7CA655"/>
              </a:solidFill>
            </a:endParaRPr>
          </a:p>
          <a:p>
            <a:endParaRPr lang="en-US" sz="2400" dirty="0">
              <a:solidFill>
                <a:srgbClr val="7CA655"/>
              </a:solidFill>
            </a:endParaRPr>
          </a:p>
          <a:p>
            <a:endParaRPr lang="en-US" sz="2400" b="1" dirty="0">
              <a:solidFill>
                <a:srgbClr val="AA5881"/>
              </a:solidFill>
            </a:endParaRPr>
          </a:p>
          <a:p>
            <a:endParaRPr lang="en-US" dirty="0"/>
          </a:p>
        </p:txBody>
      </p:sp>
      <p:sp>
        <p:nvSpPr>
          <p:cNvPr id="4" name="Content Placeholder 3">
            <a:extLst>
              <a:ext uri="{FF2B5EF4-FFF2-40B4-BE49-F238E27FC236}">
                <a16:creationId xmlns:a16="http://schemas.microsoft.com/office/drawing/2014/main" id="{F9AA5859-7889-B639-B9F7-1226E4C769A9}"/>
              </a:ext>
            </a:extLst>
          </p:cNvPr>
          <p:cNvSpPr>
            <a:spLocks noGrp="1"/>
          </p:cNvSpPr>
          <p:nvPr>
            <p:ph sz="quarter" idx="14"/>
          </p:nvPr>
        </p:nvSpPr>
        <p:spPr>
          <a:xfrm>
            <a:off x="5820410" y="2578309"/>
            <a:ext cx="5746750" cy="3695685"/>
          </a:xfrm>
        </p:spPr>
        <p:txBody>
          <a:bodyPr vert="horz" lIns="0" tIns="45720" rIns="91440" bIns="45720" rtlCol="0" anchor="t">
            <a:noAutofit/>
          </a:bodyPr>
          <a:lstStyle/>
          <a:p>
            <a:pPr marL="0" indent="0">
              <a:buNone/>
            </a:pPr>
            <a:r>
              <a:rPr lang="en-US" sz="2400" b="1" dirty="0">
                <a:solidFill>
                  <a:schemeClr val="accent4"/>
                </a:solidFill>
              </a:rPr>
              <a:t>Beth Hultman	</a:t>
            </a:r>
            <a:endParaRPr lang="en-US" dirty="0">
              <a:solidFill>
                <a:schemeClr val="accent4"/>
              </a:solidFill>
            </a:endParaRPr>
          </a:p>
          <a:p>
            <a:pPr marL="0" indent="0">
              <a:buNone/>
            </a:pPr>
            <a:r>
              <a:rPr lang="en-US" sz="2400" b="1" dirty="0">
                <a:solidFill>
                  <a:schemeClr val="accent4"/>
                </a:solidFill>
              </a:rPr>
              <a:t>Jennifer Lau-Bond</a:t>
            </a:r>
          </a:p>
          <a:p>
            <a:pPr marL="0" indent="0">
              <a:buNone/>
            </a:pPr>
            <a:r>
              <a:rPr lang="en-US" sz="2400" b="1" dirty="0">
                <a:solidFill>
                  <a:schemeClr val="accent4"/>
                </a:solidFill>
              </a:rPr>
              <a:t>Charity Ringel</a:t>
            </a:r>
          </a:p>
          <a:p>
            <a:pPr marL="0" indent="0">
              <a:buNone/>
            </a:pPr>
            <a:r>
              <a:rPr lang="en-US" sz="2400" b="1" dirty="0">
                <a:solidFill>
                  <a:schemeClr val="accent4"/>
                </a:solidFill>
              </a:rPr>
              <a:t>Gretchen Schneider</a:t>
            </a:r>
          </a:p>
          <a:p>
            <a:pPr marL="0" indent="0">
              <a:buNone/>
            </a:pPr>
            <a:r>
              <a:rPr lang="en-US" sz="2400" b="1" dirty="0">
                <a:solidFill>
                  <a:schemeClr val="accent4"/>
                </a:solidFill>
              </a:rPr>
              <a:t>Dawn Sterning	</a:t>
            </a:r>
          </a:p>
          <a:p>
            <a:pPr marL="0" indent="0">
              <a:buNone/>
            </a:pPr>
            <a:r>
              <a:rPr lang="en-US" sz="2400" b="1" dirty="0">
                <a:solidFill>
                  <a:schemeClr val="accent4"/>
                </a:solidFill>
              </a:rPr>
              <a:t>Diana Sykes	</a:t>
            </a:r>
          </a:p>
          <a:p>
            <a:pPr marL="0" indent="0">
              <a:buNone/>
            </a:pPr>
            <a:r>
              <a:rPr lang="en-US" sz="2400" b="1" dirty="0">
                <a:solidFill>
                  <a:schemeClr val="accent4"/>
                </a:solidFill>
              </a:rPr>
              <a:t>Simone Williams	</a:t>
            </a:r>
          </a:p>
        </p:txBody>
      </p:sp>
    </p:spTree>
    <p:extLst>
      <p:ext uri="{BB962C8B-B14F-4D97-AF65-F5344CB8AC3E}">
        <p14:creationId xmlns:p14="http://schemas.microsoft.com/office/powerpoint/2010/main" val="1651059024"/>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{C3C0C467-B8D2-496D-B0C3-DA3B3F89F589}tf78853419_win32</Template>
  <TotalTime>167</TotalTime>
  <Words>771</Words>
  <Application>Microsoft Office PowerPoint</Application>
  <PresentationFormat>Widescreen</PresentationFormat>
  <Paragraphs>76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Custom</vt:lpstr>
      <vt:lpstr>CARLI AI Symposium</vt:lpstr>
      <vt:lpstr>Wrap Up Discussion </vt:lpstr>
      <vt:lpstr>Summary</vt:lpstr>
      <vt:lpstr>Reflection Discussion</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Kimberly Shotick</dc:creator>
  <cp:lastModifiedBy>Kimberly Shotick</cp:lastModifiedBy>
  <cp:revision>206</cp:revision>
  <dcterms:created xsi:type="dcterms:W3CDTF">2025-03-20T14:24:22Z</dcterms:created>
  <dcterms:modified xsi:type="dcterms:W3CDTF">2025-04-15T18:14:47Z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